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95EBC7D2-2D7A-4B6D-9EF4-60F1AF7F1617}" v="1" dt="2023-06-19T07:27:22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68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42ByvGjFG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026770" y="519657"/>
            <a:ext cx="246734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التاسع عشر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11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يصف ويُعبر عن نفسه أمام زملائه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يتواصل بسهولة مع فرق العمل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التعبير عن النفس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383214" y="2425120"/>
            <a:ext cx="7505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538530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493276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تصوير مقطع صغير للطالب وهو يعبر عن نفسه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D861B5-B006-8572-4D0D-A9F9B6B9C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3164" y="3429000"/>
            <a:ext cx="6264188" cy="2754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77BE591-B8BB-E77F-704F-4EDB6DC20E2F}"/>
              </a:ext>
            </a:extLst>
          </p:cNvPr>
          <p:cNvSpPr txBox="1"/>
          <p:nvPr/>
        </p:nvSpPr>
        <p:spPr>
          <a:xfrm>
            <a:off x="466021" y="4128485"/>
            <a:ext cx="60944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https://youtu.be/z42ByvGjFG0</a:t>
            </a:r>
            <a:endParaRPr lang="ar-A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56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